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1e4dae7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实验原理、数据处理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64e0ee8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实验误差分析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0c22a1e46103c3b2085e6#tid=68f8d28f7025800008f091d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43400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选择性必修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275320" y="4782312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第三册  LK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0.xml"/><Relationship Id="rId7" Type="http://schemas.openxmlformats.org/officeDocument/2006/relationships/slideLayout" Target="../slideLayouts/slideLayout14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26.jpeg"/><Relationship Id="rId1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13_1#8f7bbfada?vop=1&amp;pid=089e2242d&amp;color=0,0,0&amp;vtp=1&amp;bt=1&amp;bbb=1"/>
              <p:cNvSpPr/>
              <p:nvPr/>
            </p:nvSpPr>
            <p:spPr>
              <a:xfrm>
                <a:off x="722376" y="969265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）每滴油酸酒精溶液中含有纯油酸的体积是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6_BD.13_1#8f7bbfada?vop=1&amp;pid=089e2242d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405003"/>
              </a:xfrm>
              <a:prstGeom prst="rect">
                <a:avLst/>
              </a:prstGeom>
              <a:blipFill rotWithShape="1">
                <a:blip r:embed="rId1"/>
                <a:stretch>
                  <a:fillRect l="-4" t="-63" b="-128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AN.14_1#8f7bbfada.blank?vop=1&amp;pid=089e2242d&amp;color=0,0,0&amp;vpa=4&amp;vtp=1&amp;bbb=1"/>
              <p:cNvSpPr/>
              <p:nvPr/>
            </p:nvSpPr>
            <p:spPr>
              <a:xfrm>
                <a:off x="5962713" y="1001522"/>
                <a:ext cx="1137857" cy="31362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7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𝟐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𝟓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6_AN.14_1#8f7bbfada.blank?vop=1&amp;pid=089e2242d&amp;color=0,0,0&amp;vpa=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2713" y="1001522"/>
                <a:ext cx="1137857" cy="313627"/>
              </a:xfrm>
              <a:prstGeom prst="rect">
                <a:avLst/>
              </a:prstGeom>
              <a:blipFill rotWithShape="1">
                <a:blip r:embed="rId2"/>
                <a:stretch>
                  <a:fillRect l="-6" t="-40" b="-92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15_1#8f7bbfada?vop=1&amp;vop=1&amp;pid=089e2242d&amp;color=0,0,0&amp;vtp=1&amp;bbb=1"/>
              <p:cNvSpPr/>
              <p:nvPr/>
            </p:nvSpPr>
            <p:spPr>
              <a:xfrm>
                <a:off x="722376" y="1384300"/>
                <a:ext cx="10753344" cy="59385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根据题意可知,每滴油酸酒精溶液中纯油酸的体积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000</m:t>
                        </m:r>
                      </m:den>
                    </m:f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50</m:t>
                        </m:r>
                      </m:den>
                    </m:f>
                    <m:r>
                      <m:rPr>
                        <m:nor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6_AS.15_1#8f7bbfada?vop=1&amp;vop=1&amp;pid=089e2242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4300"/>
                <a:ext cx="10753344" cy="593852"/>
              </a:xfrm>
              <a:prstGeom prst="rect">
                <a:avLst/>
              </a:prstGeom>
              <a:blipFill rotWithShape="1">
                <a:blip r:embed="rId3"/>
                <a:stretch>
                  <a:fillRect l="-4" b="-90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BD.16_1#81a7bc132?vop=1&amp;pid=089e2242d&amp;color=0,0,0&amp;vtp=1&amp;bbb=1&amp;hb=1"/>
              <p:cNvSpPr/>
              <p:nvPr/>
            </p:nvSpPr>
            <p:spPr>
              <a:xfrm>
                <a:off x="722376" y="1980628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2）已知每一小方格的边长为</a:t>
                </a:r>
                <a14:m>
                  <m:oMath xmlns:m="http://schemas.openxmlformats.org/officeDocument/2006/math">
                    <m:r>
                      <a:rPr lang="en-US" altLang="zh-CN" sz="2000" b="0" i="0" spc="-5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 spc="-5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pc="-5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，多于半格的方格算一格，少于半格的方格舍去</a:t>
                </a:r>
                <a:r>
                  <a:rPr lang="en-US" altLang="zh-CN" sz="2000" b="0" i="0" spc="-5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，数得油膜轮</a:t>
                </a:r>
                <a:endParaRPr lang="en-US" altLang="zh-CN" sz="2000" b="0" i="0" spc="-5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 spc="-5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廓内的方格数为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60格</a:t>
                </a:r>
                <a:r>
                  <a:rPr lang="en-US" altLang="zh-CN" sz="2000" b="0" i="0" spc="-5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，根据上述数据得出油酸分子的直径是</a:t>
                </a:r>
                <a:r>
                  <a:rPr lang="en-US" altLang="zh-CN" sz="2000" i="0" spc="-5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pc="-5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（保留一位有效数字）.</a:t>
                </a:r>
                <a:endParaRPr lang="en-US" altLang="zh-CN" sz="2000" spc="-5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6_BD.16_1#81a7bc132?vop=1&amp;pid=089e2242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80628"/>
                <a:ext cx="10753344" cy="843153"/>
              </a:xfrm>
              <a:prstGeom prst="rect">
                <a:avLst/>
              </a:prstGeom>
              <a:blipFill rotWithShape="1">
                <a:blip r:embed="rId4"/>
                <a:stretch>
                  <a:fillRect l="-4" t="-7" b="-54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6_AN.17_1#81a7bc132.blank?vop=1&amp;pid=089e2242d&amp;color=0,0,0&amp;vpa=5&amp;vtp=1&amp;bbb=1"/>
              <p:cNvSpPr/>
              <p:nvPr/>
            </p:nvSpPr>
            <p:spPr>
              <a:xfrm>
                <a:off x="7197788" y="2460878"/>
                <a:ext cx="1103186" cy="30410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1" spc="-5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𝟑</m:t>
                    </m:r>
                    <m:r>
                      <a:rPr lang="en-US" altLang="zh-CN" sz="2000" b="1" i="0" spc="-5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spc="-50" dirty="0" smtClean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1" spc="-5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000" b="1" i="0" spc="-5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1" i="1" spc="-5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𝟗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6" name="QB_6_AN.17_1#81a7bc132.blank?vop=1&amp;pid=089e2242d&amp;color=0,0,0&amp;vpa=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7788" y="2460878"/>
                <a:ext cx="1103186" cy="304102"/>
              </a:xfrm>
              <a:prstGeom prst="rect">
                <a:avLst/>
              </a:prstGeom>
              <a:blipFill rotWithShape="1">
                <a:blip r:embed="rId5"/>
                <a:stretch>
                  <a:fillRect l="-6" t="-83" r="23" b="-84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6_AS.18_1#81a7bc132?vop=1&amp;vop=1&amp;pid=089e2242d&amp;color=0,0,0&amp;vtp=1&amp;bbb=1&amp;hb=1"/>
              <p:cNvSpPr/>
              <p:nvPr/>
            </p:nvSpPr>
            <p:spPr>
              <a:xfrm>
                <a:off x="722376" y="2825178"/>
                <a:ext cx="10753344" cy="10183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数得油膜轮廓内的方格数为60格,可得油膜面积为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60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60</m:t>
                    </m:r>
                    <m:r>
                      <m:rPr>
                        <m:nor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,则油酸分子的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直径是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𝑑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den>
                    </m:f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5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60</m:t>
                        </m:r>
                      </m:den>
                    </m:f>
                    <m:r>
                      <m:rPr>
                        <m:nor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7" name="QB_6_AS.18_1#81a7bc132?vop=1&amp;vop=1&amp;pid=089e2242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25178"/>
                <a:ext cx="10753344" cy="1018350"/>
              </a:xfrm>
              <a:prstGeom prst="rect">
                <a:avLst/>
              </a:prstGeom>
              <a:blipFill rotWithShape="1">
                <a:blip r:embed="rId6"/>
                <a:stretch>
                  <a:fillRect l="-4" t="-6" b="-10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9_1#bbe9ac9e2?vop=1&amp;pid=089e2242d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（3）关于本实验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，下列说法正确的是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  <p:sp>
        <p:nvSpPr>
          <p:cNvPr id="3" name="QC_6_AN.20_1#bbe9ac9e2.blank?vop=1&amp;pid=089e2242d&amp;color=0,0,0&amp;vpa=6&amp;vtp=1&amp;bbb=1"/>
          <p:cNvSpPr/>
          <p:nvPr/>
        </p:nvSpPr>
        <p:spPr>
          <a:xfrm>
            <a:off x="4945126" y="931165"/>
            <a:ext cx="5762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19_2#bbe9ac9e2.choices?vop=1&amp;pid=089e2242d&amp;color=0,0,0&amp;vtp=1&amp;bbb=1"/>
              <p:cNvSpPr/>
              <p:nvPr/>
            </p:nvSpPr>
            <p:spPr>
              <a:xfrm>
                <a:off x="722376" y="1436497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A.油酸酒精溶液长时间放置，会使分子直径的计算结果偏小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.若实验过程中痱子粉撒得太多，会使分子直径的计算结果偏小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.本实验中用玻璃搅拌油膜，使之形成更规则的图形，可减小实验误差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.向量筒中滴入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油酸酒精溶液时，滴数少记了几滴，会使分子直径的计算结果偏大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6_BD.19_2#bbe9ac9e2.choices?vop=1&amp;pid=089e2242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6497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t="-7" b="-25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21_1#bbe9ac9e2?vop=1&amp;vop=1&amp;pid=089e2242d&amp;color=0,0,0&amp;vtp=1&amp;bt=1&amp;bbb=1&amp;hb=1"/>
              <p:cNvSpPr/>
              <p:nvPr/>
            </p:nvSpPr>
            <p:spPr>
              <a:xfrm>
                <a:off x="722376" y="972000"/>
                <a:ext cx="10753344" cy="2240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油酸酒精溶液长时间放置,酒精会挥发,油酸酒精溶液的浓度增大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,从而每滴纯油酸的体积测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量值偏小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,造成分子直径的计算结果将偏小,故A正确；若实验过程中痱子粉撒得太多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,油酸没有充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分散开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,会导致面积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的测量值偏小,从而使分子直径的计算结果偏大,故B错误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；本实验中将痱子粉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均匀地撒在水面上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,痱子粉不溶于水且不能搅拌,故C错误；若滴数少记了几滴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,每滴纯油酸的体积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测量值会偏大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,从而造成分子直径的计算结果将偏大,故D正确.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21_1#bbe9ac9e2?vop=1&amp;vop=1&amp;pid=089e2242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405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112" b="-20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22_1#946b6d70e?vop=1&amp;pid=089e2242d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（4）在步骤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中，由于浅盘边缘不平整，盖在浅盘上的玻璃板与形成的油膜并不平行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，侧视图如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图乙所示，则该情况会导致最终测得油酸分子的直径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填“偏大”或“偏小”）.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6_BD.22_1#946b6d70e?vop=1&amp;pid=089e2242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579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23_1#946b6d70e.blank?vop=1&amp;pid=089e2242d&amp;color=0,0,0&amp;vpa=7&amp;vtp=1&amp;bbb=1"/>
          <p:cNvSpPr/>
          <p:nvPr/>
        </p:nvSpPr>
        <p:spPr>
          <a:xfrm>
            <a:off x="6573901" y="1372050"/>
            <a:ext cx="6921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偏小</a:t>
            </a:r>
            <a:endParaRPr lang="en-US" altLang="zh-CN" sz="2000" dirty="0"/>
          </a:p>
        </p:txBody>
      </p:sp>
      <p:pic>
        <p:nvPicPr>
          <p:cNvPr id="4" name="QB_6_BD.22_2#946b6d70e?iti=2&amp;vop=1&amp;pid=089e2242d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38344" y="1951677"/>
            <a:ext cx="2112264" cy="78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6_BD.22_3#946b6d70e?iti=2&amp;vop=1&amp;pid=089e2242d&amp;color=0,0,0&amp;vtp=1"/>
          <p:cNvSpPr/>
          <p:nvPr/>
        </p:nvSpPr>
        <p:spPr>
          <a:xfrm>
            <a:off x="5938901" y="2865061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  <p:sp>
        <p:nvSpPr>
          <p:cNvPr id="6" name="QB_6_AS.24_1#946b6d70e?vop=1&amp;vop=1&amp;pid=089e2242d&amp;color=0,0,0&amp;vtp=1&amp;bbb=1&amp;hb=1"/>
          <p:cNvSpPr/>
          <p:nvPr/>
        </p:nvSpPr>
        <p:spPr>
          <a:xfrm>
            <a:off x="722376" y="3379538"/>
            <a:ext cx="10753344" cy="907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由于玻璃板和油膜平面不平行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,导致在玻璃板上描绘的油膜轮廓围成的面积大于油膜的实际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面积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,所以最终测得的油膜分子直径偏小.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6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78095d0c8.fixed?pid=521c3be09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#78095d0c8.fixed?pid=521c3be09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第2节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科学测量：用油膜法估测油酸分子的大小</a:t>
            </a:r>
            <a:endParaRPr lang="en-US" altLang="zh-CN" sz="4400" dirty="0"/>
          </a:p>
        </p:txBody>
      </p:sp>
      <p:pic>
        <p:nvPicPr>
          <p:cNvPr id="4" name="C_3#78095d0c8.fixed?pid=521c3be09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78095d0c8.fixed?pid=521c3be09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_1#d8a7cab22?vop=1&amp;pid=51e4dae77&amp;color=0,0,0&amp;vtp=1&amp;bt=1&amp;bbb=1"/>
          <p:cNvSpPr/>
          <p:nvPr/>
        </p:nvSpPr>
        <p:spPr>
          <a:xfrm>
            <a:off x="722376" y="972000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[福建龙岩2025月考]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在“用油膜法估测分子的大小”实验中：</a:t>
            </a:r>
            <a:endParaRPr lang="en-US" altLang="zh-CN" sz="2000" dirty="0"/>
          </a:p>
        </p:txBody>
      </p:sp>
      <p:sp>
        <p:nvSpPr>
          <p:cNvPr id="3" name="QC_6_BD.2_1#f1a813513?vop=1&amp;pid=d8a7cab22&amp;color=0,0,0&amp;vtp=1&amp;bbb=1"/>
          <p:cNvSpPr/>
          <p:nvPr/>
        </p:nvSpPr>
        <p:spPr>
          <a:xfrm>
            <a:off x="722376" y="1433137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）该实验中的理想化假设是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  <p:sp>
        <p:nvSpPr>
          <p:cNvPr id="4" name="QC_6_AN.3_1#f1a813513.blank?vop=1&amp;pid=d8a7cab22&amp;color=0,0,0&amp;vpa=1&amp;vtp=1&amp;bbb=1"/>
          <p:cNvSpPr/>
          <p:nvPr/>
        </p:nvSpPr>
        <p:spPr>
          <a:xfrm>
            <a:off x="4157726" y="1395037"/>
            <a:ext cx="7493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ABD</a:t>
            </a:r>
            <a:endParaRPr lang="en-US" altLang="zh-CN" sz="2000" dirty="0"/>
          </a:p>
        </p:txBody>
      </p:sp>
      <p:sp>
        <p:nvSpPr>
          <p:cNvPr id="5" name="QC_6_BD.2_2#f1a813513.choices?vop=1&amp;pid=d8a7cab22&amp;color=0,0,0&amp;vtp=1&amp;bbb=1"/>
          <p:cNvSpPr/>
          <p:nvPr/>
        </p:nvSpPr>
        <p:spPr>
          <a:xfrm>
            <a:off x="722376" y="1895925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.将油膜看成单分子层油膜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.不考虑各油酸分子间的间隙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C.不考虑各油酸分子间的相互作用力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.将油酸分子看成球形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_1#f1a813513?vop=1&amp;vop=1&amp;pid=d8a7cab22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计算分子直径是根据油酸的体积与油膜的面积之比,所以需将油膜看成单分子层油膜,故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A正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；不考虑各油酸分子间的间隙,认为分子紧密排列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,这样油膜的面积才可以近似看作所有分子紧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密排列组成的面积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,便于计算分子大小,故B正确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；各油酸分子间的相互作用力对分子大小的估算并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无直接影响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,不是该实验的理想化假设,故C错误；将油酸分子看成球形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,才能根据油滴体积和油膜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面积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,利用相应的公式计算分子的直径,故D正确.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_1#20e518484?vop=1&amp;pid=d8a7cab22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（2）实验中使用到油酸酒精溶液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，其中酒精的作用是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  <p:sp>
        <p:nvSpPr>
          <p:cNvPr id="3" name="QC_6_AN.6_1#20e518484.blank?vop=1&amp;pid=d8a7cab22&amp;color=0,0,0&amp;vpa=2&amp;vtp=1"/>
          <p:cNvSpPr/>
          <p:nvPr/>
        </p:nvSpPr>
        <p:spPr>
          <a:xfrm>
            <a:off x="6697726" y="931165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5_2#20e518484.choices?vop=1&amp;pid=d8a7cab22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.可使油酸和痱子粉之间形成清晰的边界轮廓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.对油酸溶液起到稀释作用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C.有助于测量一滴油酸的体积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.有助于油酸的颜色更透明便于识别</a:t>
            </a:r>
            <a:endParaRPr lang="en-US" altLang="zh-CN" sz="2000" dirty="0"/>
          </a:p>
        </p:txBody>
      </p:sp>
      <p:sp>
        <p:nvSpPr>
          <p:cNvPr id="5" name="QC_6_AS.7_1#20e518484?vop=1&amp;vop=1&amp;pid=d8a7cab22&amp;color=0,0,0&amp;vtp=1&amp;bbb=1&amp;hb=1"/>
          <p:cNvSpPr/>
          <p:nvPr/>
        </p:nvSpPr>
        <p:spPr>
          <a:xfrm>
            <a:off x="722376" y="2377567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实验中使用到油酸酒精溶液,其中酒精对油酸起到稀释作用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,酒精稀释油酸是为了进一步减小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油酸的面密度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,使油酸分子尽可能少地在竖直方向上重叠,更能保证其形成单层分子油膜，故A、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错误,B正确.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6_BD.8_1#8fe045238?htil=1&amp;vop=1&amp;pid=d8a7cab22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24567" y="1054295"/>
            <a:ext cx="2670048" cy="220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6_BD.8_2#8fe045238?htil=1&amp;vop=1&amp;pid=d8a7cab22&amp;color=0,0,0&amp;vtp=1&amp;bt=1&amp;bbb=1&amp;hb=1"/>
              <p:cNvSpPr/>
              <p:nvPr/>
            </p:nvSpPr>
            <p:spPr>
              <a:xfrm>
                <a:off x="722376" y="972000"/>
                <a:ext cx="7946136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（3）现将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的纯油酸配制成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的油酸酒精溶液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，用注射器测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溶液为80滴，再滴入1滴这样的溶液到准备好的浅盘中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，描出的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油膜轮廓如图所示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，每格边长为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，由此估算出油酸分子的直径为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6_BD.8_2#8fe045238?htil=1&amp;vop=1&amp;pid=d8a7cab2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7946136" cy="1757553"/>
              </a:xfrm>
              <a:prstGeom prst="rect">
                <a:avLst/>
              </a:prstGeom>
              <a:blipFill rotWithShape="1">
                <a:blip r:embed="rId2"/>
                <a:stretch>
                  <a:fillRect l="-5" t="-26" r="-406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9_1#8fe045238.blank?vop=1&amp;pid=d8a7cab22&amp;color=0,0,0&amp;vpa=3&amp;vtp=1"/>
          <p:cNvSpPr/>
          <p:nvPr/>
        </p:nvSpPr>
        <p:spPr>
          <a:xfrm>
            <a:off x="719201" y="22864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8_3#8fe045238.choices?htil=1&amp;vop=1&amp;pid=d8a7cab22&amp;color=0,0,0&amp;vtp=1&amp;bbb=1"/>
              <p:cNvSpPr/>
              <p:nvPr/>
            </p:nvSpPr>
            <p:spPr>
              <a:xfrm>
                <a:off x="722376" y="2785686"/>
                <a:ext cx="7946136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002155" algn="l"/>
                    <a:tab pos="3966210" algn="l"/>
                    <a:tab pos="605790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6_BD.8_3#8fe045238.choices?htil=1&amp;vop=1&amp;pid=d8a7cab2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85686"/>
                <a:ext cx="7946136" cy="400050"/>
              </a:xfrm>
              <a:prstGeom prst="rect">
                <a:avLst/>
              </a:prstGeom>
              <a:blipFill rotWithShape="1">
                <a:blip r:embed="rId3"/>
                <a:stretch>
                  <a:fillRect l="-5" t="-144" r="2" b="-141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10_1#8fe045238?vop=1&amp;vop=1&amp;pid=d8a7cab22&amp;color=0,0,0&amp;vtp=1&amp;bt=1&amp;bbb=1&amp;hb=1"/>
              <p:cNvSpPr/>
              <p:nvPr/>
            </p:nvSpPr>
            <p:spPr>
              <a:xfrm>
                <a:off x="722376" y="972000"/>
                <a:ext cx="10753344" cy="105765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1滴油酸酒精溶液中含有的纯油酸体积为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000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80</m:t>
                        </m:r>
                      </m:den>
                    </m:f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,油膜轮廓的面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140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,故油酸分子直径为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𝑑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,故选C.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10_1#8fe045238?vop=1&amp;vop=1&amp;pid=d8a7cab2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057656"/>
              </a:xfrm>
              <a:prstGeom prst="rect">
                <a:avLst/>
              </a:prstGeom>
              <a:blipFill rotWithShape="1">
                <a:blip r:embed="rId1"/>
                <a:stretch>
                  <a:fillRect l="-4" t="-43" r="-1919" b="-44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EX.11_1#d8a7cab22?vop=1&amp;vop=1&amp;pid=51e4dae77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【关键点拨】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掌握估算油膜面积的方法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：所围的方格中,面积大于等于半格按一格算,小于半格的舍去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.在用油膜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法估测分子大小的实验中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,将一定体积的油酸酒精溶液滴在水面上形成单分子油膜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,估算出油膜面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,从而求出分子直径.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2_1#089e2242d?vop=1&amp;pid=264e0ee86&amp;color=0,0,0&amp;vtp=1&amp;bt=1&amp;bbb=1&amp;hb=1"/>
              <p:cNvSpPr/>
              <p:nvPr/>
            </p:nvSpPr>
            <p:spPr>
              <a:xfrm>
                <a:off x="722376" y="972000"/>
                <a:ext cx="10753344" cy="2723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[山东济南十七中2024高二下期中]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在“油膜法估测油酸分子的大小”的实验中，实验步骤如下：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.将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油酸配制成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油酸酒精溶液；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.用小注射器取一段油酸酒精溶液，并将油酸酒精溶液一滴一滴地滴入量筒中，直到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时一共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滴入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50滴；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.向浅盘中倒入约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深的水，并将痱子粉均匀地撒在水面上；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.用注射器在水面上滴一滴配制好的油酸酒精溶液；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12_1#089e2242d?vop=1&amp;pid=264e0ee8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23134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2882" b="-16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12_2#089e2242d?iti=1&amp;htil=2&amp;vop=1&amp;pid=264e0ee86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17683" y="3799528"/>
            <a:ext cx="1801368" cy="164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5_BD.12_3#089e2242d?iti=1&amp;htil=2&amp;vop=1&amp;pid=264e0ee86&amp;color=0,0,0&amp;vtp=1"/>
          <p:cNvSpPr/>
          <p:nvPr/>
        </p:nvSpPr>
        <p:spPr>
          <a:xfrm>
            <a:off x="10262791" y="5562923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BD.12_4#089e2242d?htil=2&amp;vop=1&amp;pid=264e0ee86&amp;color=0,0,0&amp;vtp=1&amp;bbb=1&amp;hb=1"/>
              <p:cNvSpPr/>
              <p:nvPr/>
            </p:nvSpPr>
            <p:spPr>
              <a:xfrm>
                <a:off x="722376" y="3672528"/>
                <a:ext cx="8814816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.待油酸薄膜的形状稳定后，将带有坐标方格的玻璃板放在浅盘上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，并用彩笔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在玻璃板上描出油酸薄膜的形状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，如图甲所示.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O_5_BD.12_4#089e2242d?htil=2&amp;vop=1&amp;pid=264e0ee8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672528"/>
                <a:ext cx="8814816" cy="856234"/>
              </a:xfrm>
              <a:prstGeom prst="rect">
                <a:avLst/>
              </a:prstGeom>
              <a:blipFill rotWithShape="1">
                <a:blip r:embed="rId3"/>
                <a:stretch>
                  <a:fillRect l="-4" t="-38" r="1" b="-52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2050</Words>
  <Application>WPS 演示</Application>
  <PresentationFormat>宽屏</PresentationFormat>
  <Paragraphs>100</Paragraphs>
  <Slides>14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37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仿宋</vt:lpstr>
      <vt:lpstr>仿宋</vt:lpstr>
      <vt:lpstr>Cambria Math</vt:lpstr>
      <vt:lpstr>Cambria Math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刘慧洲</cp:lastModifiedBy>
  <cp:revision>4</cp:revision>
  <dcterms:created xsi:type="dcterms:W3CDTF">2025-10-23T03:29:00Z</dcterms:created>
  <dcterms:modified xsi:type="dcterms:W3CDTF">2025-10-27T00:54:32Z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4FC04D41A24E4FABAD24FC44813DC2E7_12</vt:lpwstr>
  </property>
  <property fmtid="{D5CDD505-2E9C-101B-9397-08002B2CF9AE}" pid="3" name="KSOProductBuildVer">
    <vt:lpwstr>2052-12.1.0.23125</vt:lpwstr>
  </property>
</Properties>
</file>